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32" r:id="rId2"/>
    <p:sldMasterId id="2147483744" r:id="rId3"/>
  </p:sldMasterIdLst>
  <p:sldIdLst>
    <p:sldId id="256" r:id="rId4"/>
    <p:sldId id="259" r:id="rId5"/>
    <p:sldId id="260" r:id="rId6"/>
    <p:sldId id="257" r:id="rId7"/>
    <p:sldId id="258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11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36867-35C2-4003-80CC-A3FA87FEA446}" type="datetimeFigureOut">
              <a:rPr lang="sk-SK" smtClean="0"/>
              <a:t>4. 11. 2018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4D55C-B2BC-4DB7-967C-D8FD36B7CE4A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36867-35C2-4003-80CC-A3FA87FEA446}" type="datetimeFigureOut">
              <a:rPr lang="sk-SK" smtClean="0"/>
              <a:t>4. 11. 2018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4D55C-B2BC-4DB7-967C-D8FD36B7CE4A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36867-35C2-4003-80CC-A3FA87FEA446}" type="datetimeFigureOut">
              <a:rPr lang="sk-SK" smtClean="0"/>
              <a:t>4. 11. 2018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4D55C-B2BC-4DB7-967C-D8FD36B7CE4A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A36867-35C2-4003-80CC-A3FA87FEA446}" type="datetimeFigureOut">
              <a:rPr lang="sk-SK" smtClean="0"/>
              <a:t>4. 11. 2018</a:t>
            </a:fld>
            <a:endParaRPr lang="sk-SK"/>
          </a:p>
        </p:txBody>
      </p:sp>
      <p:sp>
        <p:nvSpPr>
          <p:cNvPr id="20" name="Zástupný symbol päty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10" name="Zástupný symbol čísla snímky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04D55C-B2BC-4DB7-967C-D8FD36B7CE4A}" type="slidenum">
              <a:rPr lang="sk-SK" smtClean="0"/>
              <a:t>‹#›</a:t>
            </a:fld>
            <a:endParaRPr lang="sk-SK"/>
          </a:p>
        </p:txBody>
      </p:sp>
      <p:sp>
        <p:nvSpPr>
          <p:cNvPr id="8" name="Ová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á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A36867-35C2-4003-80CC-A3FA87FEA446}" type="datetimeFigureOut">
              <a:rPr lang="sk-SK" smtClean="0"/>
              <a:t>4. 11. 2018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04D55C-B2BC-4DB7-967C-D8FD36B7CE4A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A36867-35C2-4003-80CC-A3FA87FEA446}" type="datetimeFigureOut">
              <a:rPr lang="sk-SK" smtClean="0"/>
              <a:t>4. 11. 2018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04D55C-B2BC-4DB7-967C-D8FD36B7CE4A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Obdĺžni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á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á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A36867-35C2-4003-80CC-A3FA87FEA446}" type="datetimeFigureOut">
              <a:rPr lang="sk-SK" smtClean="0"/>
              <a:t>4. 11. 2018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04D55C-B2BC-4DB7-967C-D8FD36B7CE4A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A36867-35C2-4003-80CC-A3FA87FEA446}" type="datetimeFigureOut">
              <a:rPr lang="sk-SK" smtClean="0"/>
              <a:t>4. 11. 2018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04D55C-B2BC-4DB7-967C-D8FD36B7CE4A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A36867-35C2-4003-80CC-A3FA87FEA446}" type="datetimeFigureOut">
              <a:rPr lang="sk-SK" smtClean="0"/>
              <a:t>4. 11. 2018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04D55C-B2BC-4DB7-967C-D8FD36B7CE4A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A36867-35C2-4003-80CC-A3FA87FEA446}" type="datetimeFigureOut">
              <a:rPr lang="sk-SK" smtClean="0"/>
              <a:t>4. 11. 2018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04D55C-B2BC-4DB7-967C-D8FD36B7CE4A}" type="slidenum">
              <a:rPr lang="sk-SK" smtClean="0"/>
              <a:t>‹#›</a:t>
            </a:fld>
            <a:endParaRPr lang="sk-SK"/>
          </a:p>
        </p:txBody>
      </p:sp>
      <p:sp>
        <p:nvSpPr>
          <p:cNvPr id="6" name="Obdĺžni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A36867-35C2-4003-80CC-A3FA87FEA446}" type="datetimeFigureOut">
              <a:rPr lang="sk-SK" smtClean="0"/>
              <a:t>4. 11. 2018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04D55C-B2BC-4DB7-967C-D8FD36B7CE4A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36867-35C2-4003-80CC-A3FA87FEA446}" type="datetimeFigureOut">
              <a:rPr lang="sk-SK" smtClean="0"/>
              <a:t>4. 11. 2018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4D55C-B2BC-4DB7-967C-D8FD36B7CE4A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A36867-35C2-4003-80CC-A3FA87FEA446}" type="datetimeFigureOut">
              <a:rPr lang="sk-SK" smtClean="0"/>
              <a:t>4. 11. 2018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04D55C-B2BC-4DB7-967C-D8FD36B7CE4A}" type="slidenum">
              <a:rPr lang="sk-SK" smtClean="0"/>
              <a:t>‹#›</a:t>
            </a:fld>
            <a:endParaRPr lang="sk-SK"/>
          </a:p>
        </p:txBody>
      </p:sp>
      <p:sp>
        <p:nvSpPr>
          <p:cNvPr id="8" name="Obdĺžni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9" name="Vývojový diagram: 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Vývojový diagram: 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A36867-35C2-4003-80CC-A3FA87FEA446}" type="datetimeFigureOut">
              <a:rPr lang="sk-SK" smtClean="0"/>
              <a:t>4. 11. 2018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04D55C-B2BC-4DB7-967C-D8FD36B7CE4A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A36867-35C2-4003-80CC-A3FA87FEA446}" type="datetimeFigureOut">
              <a:rPr lang="sk-SK" smtClean="0"/>
              <a:t>4. 11. 2018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04D55C-B2BC-4DB7-967C-D8FD36B7CE4A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A36867-35C2-4003-80CC-A3FA87FEA446}" type="datetimeFigureOut">
              <a:rPr lang="sk-SK" smtClean="0"/>
              <a:t>4. 11. 2018</a:t>
            </a:fld>
            <a:endParaRPr lang="sk-SK"/>
          </a:p>
        </p:txBody>
      </p:sp>
      <p:sp>
        <p:nvSpPr>
          <p:cNvPr id="20" name="Zástupný symbol päty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10" name="Zástupný symbol čísla snímky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04D55C-B2BC-4DB7-967C-D8FD36B7CE4A}" type="slidenum">
              <a:rPr lang="sk-SK" smtClean="0"/>
              <a:t>‹#›</a:t>
            </a:fld>
            <a:endParaRPr lang="sk-SK"/>
          </a:p>
        </p:txBody>
      </p:sp>
      <p:sp>
        <p:nvSpPr>
          <p:cNvPr id="8" name="Ová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á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A36867-35C2-4003-80CC-A3FA87FEA446}" type="datetimeFigureOut">
              <a:rPr lang="sk-SK" smtClean="0"/>
              <a:t>4. 11. 2018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04D55C-B2BC-4DB7-967C-D8FD36B7CE4A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A36867-35C2-4003-80CC-A3FA87FEA446}" type="datetimeFigureOut">
              <a:rPr lang="sk-SK" smtClean="0"/>
              <a:t>4. 11. 2018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04D55C-B2BC-4DB7-967C-D8FD36B7CE4A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Obdĺžni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á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á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A36867-35C2-4003-80CC-A3FA87FEA446}" type="datetimeFigureOut">
              <a:rPr lang="sk-SK" smtClean="0"/>
              <a:t>4. 11. 2018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04D55C-B2BC-4DB7-967C-D8FD36B7CE4A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A36867-35C2-4003-80CC-A3FA87FEA446}" type="datetimeFigureOut">
              <a:rPr lang="sk-SK" smtClean="0"/>
              <a:t>4. 11. 2018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04D55C-B2BC-4DB7-967C-D8FD36B7CE4A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A36867-35C2-4003-80CC-A3FA87FEA446}" type="datetimeFigureOut">
              <a:rPr lang="sk-SK" smtClean="0"/>
              <a:t>4. 11. 2018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04D55C-B2BC-4DB7-967C-D8FD36B7CE4A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A36867-35C2-4003-80CC-A3FA87FEA446}" type="datetimeFigureOut">
              <a:rPr lang="sk-SK" smtClean="0"/>
              <a:t>4. 11. 2018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04D55C-B2BC-4DB7-967C-D8FD36B7CE4A}" type="slidenum">
              <a:rPr lang="sk-SK" smtClean="0"/>
              <a:t>‹#›</a:t>
            </a:fld>
            <a:endParaRPr lang="sk-SK"/>
          </a:p>
        </p:txBody>
      </p:sp>
      <p:sp>
        <p:nvSpPr>
          <p:cNvPr id="6" name="Obdĺžni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36867-35C2-4003-80CC-A3FA87FEA446}" type="datetimeFigureOut">
              <a:rPr lang="sk-SK" smtClean="0"/>
              <a:t>4. 11. 2018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4D55C-B2BC-4DB7-967C-D8FD36B7CE4A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A36867-35C2-4003-80CC-A3FA87FEA446}" type="datetimeFigureOut">
              <a:rPr lang="sk-SK" smtClean="0"/>
              <a:t>4. 11. 2018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04D55C-B2BC-4DB7-967C-D8FD36B7CE4A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A36867-35C2-4003-80CC-A3FA87FEA446}" type="datetimeFigureOut">
              <a:rPr lang="sk-SK" smtClean="0"/>
              <a:t>4. 11. 2018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04D55C-B2BC-4DB7-967C-D8FD36B7CE4A}" type="slidenum">
              <a:rPr lang="sk-SK" smtClean="0"/>
              <a:t>‹#›</a:t>
            </a:fld>
            <a:endParaRPr lang="sk-SK"/>
          </a:p>
        </p:txBody>
      </p:sp>
      <p:sp>
        <p:nvSpPr>
          <p:cNvPr id="8" name="Obdĺžni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9" name="Vývojový diagram: 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Vývojový diagram: 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A36867-35C2-4003-80CC-A3FA87FEA446}" type="datetimeFigureOut">
              <a:rPr lang="sk-SK" smtClean="0"/>
              <a:t>4. 11. 2018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04D55C-B2BC-4DB7-967C-D8FD36B7CE4A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A36867-35C2-4003-80CC-A3FA87FEA446}" type="datetimeFigureOut">
              <a:rPr lang="sk-SK" smtClean="0"/>
              <a:t>4. 11. 2018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04D55C-B2BC-4DB7-967C-D8FD36B7CE4A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36867-35C2-4003-80CC-A3FA87FEA446}" type="datetimeFigureOut">
              <a:rPr lang="sk-SK" smtClean="0"/>
              <a:t>4. 11. 2018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4D55C-B2BC-4DB7-967C-D8FD36B7CE4A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36867-35C2-4003-80CC-A3FA87FEA446}" type="datetimeFigureOut">
              <a:rPr lang="sk-SK" smtClean="0"/>
              <a:t>4. 11. 2018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4D55C-B2BC-4DB7-967C-D8FD36B7CE4A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36867-35C2-4003-80CC-A3FA87FEA446}" type="datetimeFigureOut">
              <a:rPr lang="sk-SK" smtClean="0"/>
              <a:t>4. 11. 2018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4D55C-B2BC-4DB7-967C-D8FD36B7CE4A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36867-35C2-4003-80CC-A3FA87FEA446}" type="datetimeFigureOut">
              <a:rPr lang="sk-SK" smtClean="0"/>
              <a:t>4. 11. 2018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4D55C-B2BC-4DB7-967C-D8FD36B7CE4A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36867-35C2-4003-80CC-A3FA87FEA446}" type="datetimeFigureOut">
              <a:rPr lang="sk-SK" smtClean="0"/>
              <a:t>4. 11. 2018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4D55C-B2BC-4DB7-967C-D8FD36B7CE4A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36867-35C2-4003-80CC-A3FA87FEA446}" type="datetimeFigureOut">
              <a:rPr lang="sk-SK" smtClean="0"/>
              <a:t>4. 11. 2018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4D55C-B2BC-4DB7-967C-D8FD36B7CE4A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36867-35C2-4003-80CC-A3FA87FEA446}" type="datetimeFigureOut">
              <a:rPr lang="sk-SK" smtClean="0"/>
              <a:t>4. 11. 2018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4D55C-B2BC-4DB7-967C-D8FD36B7CE4A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oláč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á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Zástupný symbol nadpis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Zástupný symbol text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24" name="Zástupný symbol dátumu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BA36867-35C2-4003-80CC-A3FA87FEA446}" type="datetimeFigureOut">
              <a:rPr lang="sk-SK" smtClean="0"/>
              <a:t>4. 11. 2018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sk-SK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E04D55C-B2BC-4DB7-967C-D8FD36B7CE4A}" type="slidenum">
              <a:rPr lang="sk-SK" smtClean="0"/>
              <a:t>‹#›</a:t>
            </a:fld>
            <a:endParaRPr lang="sk-SK"/>
          </a:p>
        </p:txBody>
      </p:sp>
      <p:sp>
        <p:nvSpPr>
          <p:cNvPr id="15" name="Obdĺžni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oláč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á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Zástupný symbol nadpis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Zástupný symbol text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24" name="Zástupný symbol dátumu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BA36867-35C2-4003-80CC-A3FA87FEA446}" type="datetimeFigureOut">
              <a:rPr lang="sk-SK" smtClean="0"/>
              <a:t>4. 11. 2018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sk-SK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E04D55C-B2BC-4DB7-967C-D8FD36B7CE4A}" type="slidenum">
              <a:rPr lang="sk-SK" smtClean="0"/>
              <a:t>‹#›</a:t>
            </a:fld>
            <a:endParaRPr lang="sk-SK"/>
          </a:p>
        </p:txBody>
      </p:sp>
      <p:sp>
        <p:nvSpPr>
          <p:cNvPr id="15" name="Obdĺžni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SdGW_HBrLE" TargetMode="External"/><Relationship Id="rId2" Type="http://schemas.openxmlformats.org/officeDocument/2006/relationships/hyperlink" Target="https://www.youtube.com/watch?v=GvPkuR8xMH4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youtube.com/watch?v=OSdGW_HBrLE" TargetMode="Externa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hyperlink" Target="https://www.youtube.com/watch?v=JRftDNMSu5Y" TargetMode="Externa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UZEtVbJT5c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www.youtube.com/watch?v=epmG43H9D98" TargetMode="External"/><Relationship Id="rId5" Type="http://schemas.openxmlformats.org/officeDocument/2006/relationships/hyperlink" Target="https://www.youtube.com/watch?v=zXgTzD5uTvw" TargetMode="External"/><Relationship Id="rId4" Type="http://schemas.openxmlformats.org/officeDocument/2006/relationships/hyperlink" Target="https://www.youtube.com/watch?v=953J804OPXs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iC7oxzU3Vc8&amp;list=RDiC7oxzU3Vc8&amp;start_radio=1&amp;t=27" TargetMode="External"/><Relationship Id="rId3" Type="http://schemas.openxmlformats.org/officeDocument/2006/relationships/hyperlink" Target="https://www.youtube.com/watch?v=Nnuq9PXbywA" TargetMode="External"/><Relationship Id="rId7" Type="http://schemas.openxmlformats.org/officeDocument/2006/relationships/hyperlink" Target="https://www.youtube.com/watch?v=c_OVXUR9abc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www.youtube.com/watch?v=0NmFRaw1rfY" TargetMode="External"/><Relationship Id="rId11" Type="http://schemas.openxmlformats.org/officeDocument/2006/relationships/hyperlink" Target="https://www.youtube.com/watch?v=AH0i8rFUiV4" TargetMode="External"/><Relationship Id="rId5" Type="http://schemas.openxmlformats.org/officeDocument/2006/relationships/hyperlink" Target="https://www.youtube.com/watch?v=sleNjIk9Ukw" TargetMode="External"/><Relationship Id="rId10" Type="http://schemas.openxmlformats.org/officeDocument/2006/relationships/hyperlink" Target="https://www.youtube.com/watch?v=14LcvpXmb74" TargetMode="External"/><Relationship Id="rId4" Type="http://schemas.openxmlformats.org/officeDocument/2006/relationships/hyperlink" Target="https://www.youtube.com/watch?v=N7zEY7RFH1s" TargetMode="External"/><Relationship Id="rId9" Type="http://schemas.openxmlformats.org/officeDocument/2006/relationships/hyperlink" Target="https://www.youtube.com/watch?v=ZjGbHa0nROY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Tgb0jK143MI" TargetMode="External"/><Relationship Id="rId3" Type="http://schemas.openxmlformats.org/officeDocument/2006/relationships/hyperlink" Target="https://www.youtube.com/watch?v=XgbkvaLy3Lg" TargetMode="External"/><Relationship Id="rId7" Type="http://schemas.openxmlformats.org/officeDocument/2006/relationships/hyperlink" Target="https://www.youtube.com/watch?v=yZV4dZuKavM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www.youtube.com/watch?v=NqAOGduIFbg" TargetMode="External"/><Relationship Id="rId5" Type="http://schemas.openxmlformats.org/officeDocument/2006/relationships/hyperlink" Target="https://www.youtube.com/watch?v=P9vze_Wk8Ps" TargetMode="External"/><Relationship Id="rId4" Type="http://schemas.openxmlformats.org/officeDocument/2006/relationships/hyperlink" Target="https://www.youtube.com/watch?v=grgiE2LxTxk" TargetMode="External"/><Relationship Id="rId9" Type="http://schemas.openxmlformats.org/officeDocument/2006/relationships/hyperlink" Target="https://www.youtube.com/watch?v=Ho3pyhZqVk4&amp;start_radio=1&amp;list=RDHo3pyhZqVk4&amp;t=68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chemeClr val="bg1"/>
                </a:solidFill>
              </a:rPr>
              <a:t>BAROK</a:t>
            </a:r>
            <a:br>
              <a:rPr lang="sk-SK" b="1" dirty="0" smtClean="0">
                <a:solidFill>
                  <a:schemeClr val="bg1"/>
                </a:solidFill>
              </a:rPr>
            </a:br>
            <a:r>
              <a:rPr lang="sk-SK" b="1" dirty="0" smtClean="0">
                <a:solidFill>
                  <a:schemeClr val="bg1"/>
                </a:solidFill>
              </a:rPr>
              <a:t>1600 - 1750</a:t>
            </a:r>
            <a:endParaRPr lang="sk-SK" b="1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143504" y="6072182"/>
            <a:ext cx="3571900" cy="785818"/>
          </a:xfrm>
        </p:spPr>
        <p:txBody>
          <a:bodyPr>
            <a:normAutofit/>
          </a:bodyPr>
          <a:lstStyle/>
          <a:p>
            <a:r>
              <a:rPr lang="sk-SK" dirty="0" err="1" smtClean="0">
                <a:solidFill>
                  <a:schemeClr val="bg1"/>
                </a:solidFill>
              </a:rPr>
              <a:t>Mgr.Petra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Jančíková</a:t>
            </a:r>
            <a:endParaRPr lang="sk-SK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Juraj </a:t>
            </a:r>
            <a:r>
              <a:rPr lang="sk-SK" dirty="0" err="1" smtClean="0"/>
              <a:t>Zrunek</a:t>
            </a:r>
            <a:r>
              <a:rPr lang="sk-SK" dirty="0" smtClean="0"/>
              <a:t> a Paulín </a:t>
            </a:r>
            <a:r>
              <a:rPr lang="sk-SK" dirty="0" err="1" smtClean="0"/>
              <a:t>Bajan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214414" y="1524000"/>
            <a:ext cx="3878794" cy="4663440"/>
          </a:xfrm>
        </p:spPr>
        <p:txBody>
          <a:bodyPr/>
          <a:lstStyle/>
          <a:p>
            <a:r>
              <a:rPr lang="sk-SK" dirty="0" smtClean="0"/>
              <a:t>františkánski rehoľníci</a:t>
            </a:r>
          </a:p>
          <a:p>
            <a:r>
              <a:rPr lang="sk-SK" dirty="0" smtClean="0"/>
              <a:t>spájali cirkevnú hudbu s ľudovou</a:t>
            </a:r>
          </a:p>
          <a:p>
            <a:r>
              <a:rPr lang="sk-SK" dirty="0" smtClean="0"/>
              <a:t>posledná časť Vianočnej omše F dur</a:t>
            </a:r>
          </a:p>
          <a:p>
            <a:pPr lvl="1"/>
            <a:r>
              <a:rPr lang="sk-SK" dirty="0" err="1" smtClean="0">
                <a:hlinkClick r:id="rId2"/>
              </a:rPr>
              <a:t>Agnus</a:t>
            </a:r>
            <a:r>
              <a:rPr lang="sk-SK" dirty="0" smtClean="0">
                <a:hlinkClick r:id="rId2"/>
              </a:rPr>
              <a:t> </a:t>
            </a:r>
            <a:r>
              <a:rPr lang="sk-SK" dirty="0" err="1" smtClean="0">
                <a:hlinkClick r:id="rId2"/>
              </a:rPr>
              <a:t>Dei</a:t>
            </a:r>
            <a:endParaRPr lang="sk-SK" dirty="0" smtClean="0"/>
          </a:p>
          <a:p>
            <a:pPr lvl="1"/>
            <a:r>
              <a:rPr lang="sk-SK" dirty="0" smtClean="0">
                <a:hlinkClick r:id="rId3"/>
              </a:rPr>
              <a:t>Dona </a:t>
            </a:r>
            <a:r>
              <a:rPr lang="sk-SK" dirty="0" err="1" smtClean="0">
                <a:hlinkClick r:id="rId3"/>
              </a:rPr>
              <a:t>nobis</a:t>
            </a:r>
            <a:r>
              <a:rPr lang="sk-SK" dirty="0" smtClean="0">
                <a:hlinkClick r:id="rId3"/>
              </a:rPr>
              <a:t> </a:t>
            </a:r>
            <a:r>
              <a:rPr lang="sk-SK" dirty="0" err="1" smtClean="0">
                <a:hlinkClick r:id="rId3"/>
              </a:rPr>
              <a:t>pacem</a:t>
            </a:r>
            <a:endParaRPr lang="sk-SK" dirty="0"/>
          </a:p>
        </p:txBody>
      </p:sp>
      <p:pic>
        <p:nvPicPr>
          <p:cNvPr id="5" name="Zástupný symbol obsahu 4" descr="frantiskani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214942" y="2214554"/>
            <a:ext cx="3200400" cy="32004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Samuel </a:t>
            </a:r>
            <a:r>
              <a:rPr lang="sk-SK" dirty="0" err="1" smtClean="0"/>
              <a:t>Capricornus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4708028" cy="4663440"/>
          </a:xfrm>
        </p:spPr>
        <p:txBody>
          <a:bodyPr>
            <a:normAutofit lnSpcReduction="10000"/>
          </a:bodyPr>
          <a:lstStyle/>
          <a:p>
            <a:r>
              <a:rPr lang="sk-SK" dirty="0" smtClean="0"/>
              <a:t>Najvýznamnejší barokový skladateľ na našom území</a:t>
            </a:r>
          </a:p>
          <a:p>
            <a:pPr lvl="1"/>
            <a:r>
              <a:rPr lang="sk-SK" dirty="0" err="1" smtClean="0">
                <a:hlinkClick r:id="rId2"/>
              </a:rPr>
              <a:t>Magnificat</a:t>
            </a:r>
            <a:endParaRPr lang="sk-SK" dirty="0" smtClean="0"/>
          </a:p>
          <a:p>
            <a:pPr lvl="1">
              <a:buNone/>
            </a:pPr>
            <a:endParaRPr lang="sk-SK" dirty="0" smtClean="0"/>
          </a:p>
          <a:p>
            <a:r>
              <a:rPr lang="sk-SK" dirty="0" smtClean="0"/>
              <a:t>Pestrý zborník z Levoče</a:t>
            </a:r>
          </a:p>
          <a:p>
            <a:pPr lvl="1"/>
            <a:r>
              <a:rPr lang="sk-SK" dirty="0" err="1" smtClean="0"/>
              <a:t>Choreu</a:t>
            </a:r>
            <a:r>
              <a:rPr lang="sk-SK" dirty="0" smtClean="0"/>
              <a:t> ex C</a:t>
            </a:r>
          </a:p>
          <a:p>
            <a:r>
              <a:rPr lang="sk-SK" dirty="0" smtClean="0"/>
              <a:t>Hudobný turecký </a:t>
            </a:r>
            <a:r>
              <a:rPr lang="sk-SK" dirty="0" err="1" smtClean="0"/>
              <a:t>Eulenspiegel</a:t>
            </a:r>
            <a:endParaRPr lang="sk-SK" dirty="0" smtClean="0"/>
          </a:p>
          <a:p>
            <a:pPr lvl="1"/>
            <a:r>
              <a:rPr lang="sk-SK" dirty="0" smtClean="0"/>
              <a:t>Valašský tanec</a:t>
            </a:r>
          </a:p>
          <a:p>
            <a:r>
              <a:rPr lang="sk-SK" dirty="0" err="1" smtClean="0"/>
              <a:t>Vietorisova</a:t>
            </a:r>
            <a:r>
              <a:rPr lang="sk-SK" dirty="0" smtClean="0"/>
              <a:t> </a:t>
            </a:r>
            <a:r>
              <a:rPr lang="sk-SK" dirty="0" err="1" smtClean="0"/>
              <a:t>tabulatúra</a:t>
            </a:r>
            <a:endParaRPr lang="sk-SK" dirty="0" smtClean="0"/>
          </a:p>
          <a:p>
            <a:pPr lvl="1"/>
            <a:r>
              <a:rPr lang="sk-SK" dirty="0" err="1" smtClean="0"/>
              <a:t>Klobuczky</a:t>
            </a:r>
            <a:r>
              <a:rPr lang="sk-SK" dirty="0" smtClean="0"/>
              <a:t> tanec</a:t>
            </a:r>
            <a:endParaRPr lang="sk-SK" dirty="0" smtClean="0"/>
          </a:p>
          <a:p>
            <a:pPr lvl="1"/>
            <a:endParaRPr lang="sk-SK" dirty="0"/>
          </a:p>
        </p:txBody>
      </p:sp>
      <p:pic>
        <p:nvPicPr>
          <p:cNvPr id="5" name="Zástupný symbol obsahu 4" descr="Capricornus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86512" y="1285860"/>
            <a:ext cx="1573967" cy="1573967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Zbojnícke piesne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4279400" cy="4663440"/>
          </a:xfrm>
        </p:spPr>
        <p:txBody>
          <a:bodyPr>
            <a:normAutofit fontScale="77500" lnSpcReduction="20000"/>
          </a:bodyPr>
          <a:lstStyle/>
          <a:p>
            <a:r>
              <a:rPr lang="sk-SK" dirty="0" smtClean="0"/>
              <a:t>okrem umelej hudby sa rozvíjala i ľudová hudba</a:t>
            </a:r>
          </a:p>
          <a:p>
            <a:r>
              <a:rPr lang="sk-SK" dirty="0" smtClean="0"/>
              <a:t>Zbojnícke piesne vznikali v 17. – 18. storočí</a:t>
            </a:r>
          </a:p>
          <a:p>
            <a:r>
              <a:rPr lang="sk-SK" dirty="0" smtClean="0"/>
              <a:t>obohatili krásu slovenského folklóru</a:t>
            </a:r>
          </a:p>
          <a:p>
            <a:r>
              <a:rPr lang="sk-SK" dirty="0" smtClean="0"/>
              <a:t>Spievalo sa v nich o:</a:t>
            </a:r>
          </a:p>
          <a:p>
            <a:pPr lvl="1"/>
            <a:r>
              <a:rPr lang="sk-SK" dirty="0" smtClean="0"/>
              <a:t>ťažkých poddanských časoch</a:t>
            </a:r>
          </a:p>
          <a:p>
            <a:pPr lvl="1"/>
            <a:r>
              <a:rPr lang="sk-SK" dirty="0" smtClean="0"/>
              <a:t>vojenskom drancovaní</a:t>
            </a:r>
          </a:p>
          <a:p>
            <a:pPr lvl="1"/>
            <a:r>
              <a:rPr lang="sk-SK" dirty="0" smtClean="0"/>
              <a:t>spolucítení zbojníkov s pastiermi a valachmi</a:t>
            </a:r>
          </a:p>
          <a:p>
            <a:r>
              <a:rPr lang="sk-SK" dirty="0" smtClean="0"/>
              <a:t>Nebudeme ovce </a:t>
            </a:r>
            <a:r>
              <a:rPr lang="sk-SK" dirty="0" err="1" smtClean="0"/>
              <a:t>pásti</a:t>
            </a:r>
            <a:r>
              <a:rPr lang="sk-SK" dirty="0" smtClean="0"/>
              <a:t> (Gemer)</a:t>
            </a:r>
          </a:p>
          <a:p>
            <a:pPr lvl="1"/>
            <a:r>
              <a:rPr lang="sk-SK" dirty="0" smtClean="0"/>
              <a:t>Jej protikladom je </a:t>
            </a:r>
            <a:r>
              <a:rPr lang="sk-SK" dirty="0" err="1" smtClean="0">
                <a:hlinkClick r:id="rId2"/>
              </a:rPr>
              <a:t>Volim</a:t>
            </a:r>
            <a:r>
              <a:rPr lang="sk-SK" dirty="0" smtClean="0">
                <a:hlinkClick r:id="rId2"/>
              </a:rPr>
              <a:t>, </a:t>
            </a:r>
            <a:r>
              <a:rPr lang="sk-SK" dirty="0" err="1" smtClean="0">
                <a:hlinkClick r:id="rId2"/>
              </a:rPr>
              <a:t>volim</a:t>
            </a:r>
            <a:r>
              <a:rPr lang="sk-SK" dirty="0" smtClean="0">
                <a:hlinkClick r:id="rId2"/>
              </a:rPr>
              <a:t> ovce </a:t>
            </a:r>
            <a:r>
              <a:rPr lang="sk-SK" dirty="0" err="1" smtClean="0">
                <a:hlinkClick r:id="rId2"/>
              </a:rPr>
              <a:t>pásti</a:t>
            </a:r>
            <a:endParaRPr lang="sk-SK" dirty="0"/>
          </a:p>
        </p:txBody>
      </p:sp>
      <p:pic>
        <p:nvPicPr>
          <p:cNvPr id="5" name="Zástupný symbol obsahu 4" descr="janosik002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786446" y="1500174"/>
            <a:ext cx="2495550" cy="429577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Hlavné myšlienky baroka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k-SK" dirty="0" smtClean="0"/>
              <a:t>bol </a:t>
            </a:r>
            <a:r>
              <a:rPr lang="sk-SK" dirty="0" smtClean="0"/>
              <a:t>predovšetkým obdobím </a:t>
            </a:r>
            <a:r>
              <a:rPr lang="sk-SK" dirty="0" smtClean="0"/>
              <a:t>protikladov</a:t>
            </a:r>
          </a:p>
          <a:p>
            <a:r>
              <a:rPr lang="sk-SK" b="1" dirty="0" smtClean="0"/>
              <a:t>kontrast svetla a tmy</a:t>
            </a:r>
          </a:p>
          <a:p>
            <a:r>
              <a:rPr lang="sk-SK" dirty="0" smtClean="0"/>
              <a:t>veľmi </a:t>
            </a:r>
            <a:r>
              <a:rPr lang="sk-SK" dirty="0" smtClean="0"/>
              <a:t>dôležitým pojmom tohto obdobia bola </a:t>
            </a:r>
            <a:r>
              <a:rPr lang="sk-SK" dirty="0" smtClean="0"/>
              <a:t>krása - tá </a:t>
            </a:r>
            <a:r>
              <a:rPr lang="sk-SK" dirty="0" smtClean="0"/>
              <a:t>bola považovaná za </a:t>
            </a:r>
            <a:r>
              <a:rPr lang="sk-SK" dirty="0" smtClean="0"/>
              <a:t>ideál, </a:t>
            </a:r>
            <a:r>
              <a:rPr lang="sk-SK" dirty="0" smtClean="0"/>
              <a:t>ktorý bol dokonalejší ako </a:t>
            </a:r>
            <a:r>
              <a:rPr lang="sk-SK" dirty="0" smtClean="0"/>
              <a:t>príroda</a:t>
            </a:r>
            <a:r>
              <a:rPr lang="sk-SK" dirty="0" smtClean="0"/>
              <a:t> </a:t>
            </a:r>
            <a:r>
              <a:rPr lang="sk-SK" dirty="0" smtClean="0"/>
              <a:t>sama</a:t>
            </a:r>
          </a:p>
          <a:p>
            <a:r>
              <a:rPr lang="sk-SK" dirty="0" smtClean="0"/>
              <a:t>UMENIE</a:t>
            </a:r>
            <a:r>
              <a:rPr lang="sk-SK" dirty="0" smtClean="0"/>
              <a:t> teda malo zdokonaliť </a:t>
            </a:r>
            <a:r>
              <a:rPr lang="sk-SK" dirty="0" smtClean="0"/>
              <a:t>prírodu, </a:t>
            </a:r>
            <a:r>
              <a:rPr lang="sk-SK" dirty="0" smtClean="0"/>
              <a:t>aby nezobrazovala škaredosť skutočného </a:t>
            </a:r>
            <a:r>
              <a:rPr lang="sk-SK" dirty="0" smtClean="0"/>
              <a:t>života</a:t>
            </a:r>
          </a:p>
        </p:txBody>
      </p:sp>
      <p:pic>
        <p:nvPicPr>
          <p:cNvPr id="7" name="Zástupný symbol obsahu 6" descr="louis14aftrigaud_1638-1715lrg36k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29256" y="1357298"/>
            <a:ext cx="2950741" cy="4664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Barokové umenie</a:t>
            </a:r>
            <a:endParaRPr lang="sk-SK" dirty="0"/>
          </a:p>
        </p:txBody>
      </p:sp>
      <p:pic>
        <p:nvPicPr>
          <p:cNvPr id="5" name="Zástupný symbol obsahu 4" descr="Guido_Reni_-_Massacre_of_the_Innocents_-_Pinacoteca_Nazionale_Bologn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1285860"/>
            <a:ext cx="2006728" cy="3143874"/>
          </a:xfrm>
        </p:spPr>
      </p:pic>
      <p:pic>
        <p:nvPicPr>
          <p:cNvPr id="6" name="Zástupný symbol obsahu 5" descr="rembrandt_le_changeur_l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357290" y="4500569"/>
            <a:ext cx="2928958" cy="2244315"/>
          </a:xfrm>
        </p:spPr>
      </p:pic>
      <p:pic>
        <p:nvPicPr>
          <p:cNvPr id="1026" name="Picture 2" descr="C:\Users\Petka\Desktop\barok\vienna-2648953_960_7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1285860"/>
            <a:ext cx="4698340" cy="3143272"/>
          </a:xfrm>
          <a:prstGeom prst="rect">
            <a:avLst/>
          </a:prstGeom>
          <a:noFill/>
        </p:spPr>
      </p:pic>
      <p:pic>
        <p:nvPicPr>
          <p:cNvPr id="1027" name="Picture 3" descr="C:\Users\Petka\Desktop\barok\music-making-angels-after-peter-paul-rubens-giorgio-tuscan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4500570"/>
            <a:ext cx="2946802" cy="2214578"/>
          </a:xfrm>
          <a:prstGeom prst="rect">
            <a:avLst/>
          </a:prstGeom>
          <a:noFill/>
        </p:spPr>
      </p:pic>
      <p:pic>
        <p:nvPicPr>
          <p:cNvPr id="1028" name="Picture 4" descr="C:\Users\Petka\Desktop\barok\Vilnius_Holy_Spirit_Church_Altar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58082" y="4500570"/>
            <a:ext cx="1507342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2976" y="274638"/>
            <a:ext cx="7790712" cy="1143000"/>
          </a:xfrm>
        </p:spPr>
        <p:txBody>
          <a:bodyPr/>
          <a:lstStyle/>
          <a:p>
            <a:r>
              <a:rPr lang="sk-SK" cap="all" dirty="0" smtClean="0"/>
              <a:t>Baroková hudba</a:t>
            </a:r>
            <a:endParaRPr lang="sk-SK" cap="all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71538" y="1447800"/>
            <a:ext cx="7929618" cy="4800600"/>
          </a:xfrm>
        </p:spPr>
        <p:txBody>
          <a:bodyPr>
            <a:normAutofit lnSpcReduction="10000"/>
          </a:bodyPr>
          <a:lstStyle/>
          <a:p>
            <a:r>
              <a:rPr lang="sk-SK" dirty="0" smtClean="0"/>
              <a:t>spočiatku bola </a:t>
            </a:r>
            <a:r>
              <a:rPr lang="sk-SK" dirty="0" smtClean="0"/>
              <a:t>považovaná za:</a:t>
            </a:r>
          </a:p>
          <a:p>
            <a:pPr lvl="1"/>
            <a:r>
              <a:rPr lang="sk-SK" dirty="0" smtClean="0"/>
              <a:t> veľmi </a:t>
            </a:r>
            <a:r>
              <a:rPr lang="sk-SK" b="1" i="1" dirty="0" smtClean="0"/>
              <a:t>harmonicky</a:t>
            </a:r>
            <a:r>
              <a:rPr lang="sk-SK" b="1" i="1" dirty="0" smtClean="0"/>
              <a:t> </a:t>
            </a:r>
            <a:r>
              <a:rPr lang="sk-SK" b="1" i="1" dirty="0" smtClean="0"/>
              <a:t>zmätenú</a:t>
            </a:r>
            <a:r>
              <a:rPr lang="sk-SK" dirty="0" smtClean="0"/>
              <a:t>,</a:t>
            </a:r>
          </a:p>
          <a:p>
            <a:pPr lvl="1"/>
            <a:r>
              <a:rPr lang="sk-SK" dirty="0" smtClean="0"/>
              <a:t>po</a:t>
            </a:r>
            <a:r>
              <a:rPr lang="sk-SK" dirty="0" smtClean="0"/>
              <a:t> </a:t>
            </a:r>
            <a:r>
              <a:rPr lang="sk-SK" dirty="0" smtClean="0"/>
              <a:t>melodickej</a:t>
            </a:r>
            <a:r>
              <a:rPr lang="sk-SK" dirty="0" smtClean="0"/>
              <a:t> stránke </a:t>
            </a:r>
            <a:r>
              <a:rPr lang="sk-SK" b="1" i="1" dirty="0" smtClean="0"/>
              <a:t>zbytočne </a:t>
            </a:r>
            <a:r>
              <a:rPr lang="sk-SK" b="1" i="1" dirty="0" smtClean="0"/>
              <a:t>komplikovanú</a:t>
            </a:r>
          </a:p>
          <a:p>
            <a:r>
              <a:rPr lang="sk-SK" dirty="0" smtClean="0"/>
              <a:t>až</a:t>
            </a:r>
            <a:r>
              <a:rPr lang="sk-SK" dirty="0" smtClean="0"/>
              <a:t> </a:t>
            </a:r>
            <a:r>
              <a:rPr lang="sk-SK" dirty="0" smtClean="0"/>
              <a:t>19. storočie</a:t>
            </a:r>
            <a:r>
              <a:rPr lang="sk-SK" dirty="0" smtClean="0"/>
              <a:t> jej prinieslo pozitívne </a:t>
            </a:r>
            <a:r>
              <a:rPr lang="sk-SK" dirty="0" smtClean="0"/>
              <a:t>hodnotenie</a:t>
            </a:r>
          </a:p>
          <a:p>
            <a:r>
              <a:rPr lang="sk-SK" dirty="0" smtClean="0"/>
              <a:t>jej </a:t>
            </a:r>
            <a:r>
              <a:rPr lang="sk-SK" dirty="0" smtClean="0"/>
              <a:t>vývoj sa začal </a:t>
            </a:r>
            <a:r>
              <a:rPr lang="sk-SK" dirty="0" smtClean="0"/>
              <a:t>v</a:t>
            </a:r>
            <a:r>
              <a:rPr lang="sk-SK" dirty="0" smtClean="0"/>
              <a:t> </a:t>
            </a:r>
            <a:r>
              <a:rPr lang="sk-SK" b="1" dirty="0" smtClean="0"/>
              <a:t>Holandsku</a:t>
            </a:r>
          </a:p>
          <a:p>
            <a:pPr lvl="1"/>
            <a:r>
              <a:rPr lang="sk-SK" dirty="0" smtClean="0"/>
              <a:t>najvýznamnejšou</a:t>
            </a:r>
            <a:r>
              <a:rPr lang="sk-SK" dirty="0" smtClean="0"/>
              <a:t> </a:t>
            </a:r>
            <a:r>
              <a:rPr lang="sk-SK" dirty="0" smtClean="0"/>
              <a:t>hudobnou</a:t>
            </a:r>
            <a:r>
              <a:rPr lang="sk-SK" dirty="0" smtClean="0"/>
              <a:t> veľmocou v tomto období však </a:t>
            </a:r>
            <a:r>
              <a:rPr lang="sk-SK" dirty="0" smtClean="0"/>
              <a:t>bolo Taliansko</a:t>
            </a:r>
          </a:p>
          <a:p>
            <a:pPr lvl="1"/>
            <a:r>
              <a:rPr lang="sk-SK" dirty="0" smtClean="0"/>
              <a:t>talianska hudobná</a:t>
            </a:r>
            <a:r>
              <a:rPr lang="sk-SK" dirty="0" smtClean="0"/>
              <a:t> tvorba </a:t>
            </a:r>
            <a:r>
              <a:rPr lang="sk-SK" dirty="0" smtClean="0"/>
              <a:t>ovplyvnila veľmi málo</a:t>
            </a:r>
            <a:r>
              <a:rPr lang="sk-SK" dirty="0" smtClean="0"/>
              <a:t> </a:t>
            </a:r>
            <a:r>
              <a:rPr lang="sk-SK" dirty="0" smtClean="0"/>
              <a:t>Francúzsko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cap="all" dirty="0" smtClean="0"/>
              <a:t>Baroková hudba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k-SK" dirty="0" smtClean="0"/>
              <a:t>vznikli nové druhy </a:t>
            </a:r>
            <a:r>
              <a:rPr lang="sk-SK" dirty="0" smtClean="0"/>
              <a:t>hudby:</a:t>
            </a:r>
          </a:p>
          <a:p>
            <a:pPr lvl="1"/>
            <a:r>
              <a:rPr lang="sk-SK" dirty="0" smtClean="0"/>
              <a:t>Opera (</a:t>
            </a:r>
            <a:r>
              <a:rPr lang="sk-SK" dirty="0" err="1" smtClean="0"/>
              <a:t>okázalosť</a:t>
            </a:r>
            <a:r>
              <a:rPr lang="sk-SK" dirty="0" smtClean="0"/>
              <a:t>)</a:t>
            </a:r>
          </a:p>
          <a:p>
            <a:pPr lvl="1"/>
            <a:r>
              <a:rPr lang="sk-SK" dirty="0" smtClean="0"/>
              <a:t>oratórium</a:t>
            </a:r>
            <a:r>
              <a:rPr lang="sk-SK" dirty="0" smtClean="0"/>
              <a:t> </a:t>
            </a:r>
            <a:r>
              <a:rPr lang="sk-SK" dirty="0" smtClean="0"/>
              <a:t>(biblický námet)</a:t>
            </a:r>
            <a:r>
              <a:rPr lang="sk-SK" dirty="0" smtClean="0"/>
              <a:t> </a:t>
            </a:r>
            <a:endParaRPr lang="sk-SK" dirty="0" smtClean="0"/>
          </a:p>
          <a:p>
            <a:pPr lvl="1"/>
            <a:r>
              <a:rPr lang="sk-SK" dirty="0" smtClean="0"/>
              <a:t>kantáta</a:t>
            </a:r>
          </a:p>
          <a:p>
            <a:r>
              <a:rPr lang="sk-SK" dirty="0" smtClean="0"/>
              <a:t>vznikali nové </a:t>
            </a:r>
            <a:r>
              <a:rPr lang="sk-SK" dirty="0" smtClean="0"/>
              <a:t>hudobné </a:t>
            </a:r>
            <a:r>
              <a:rPr lang="sk-SK" dirty="0" smtClean="0"/>
              <a:t>nástroje:</a:t>
            </a:r>
          </a:p>
          <a:p>
            <a:pPr lvl="1"/>
            <a:r>
              <a:rPr lang="sk-SK" b="1" i="1" dirty="0" smtClean="0"/>
              <a:t>čembalo</a:t>
            </a:r>
            <a:r>
              <a:rPr lang="sk-SK" dirty="0" smtClean="0"/>
              <a:t> </a:t>
            </a:r>
            <a:r>
              <a:rPr lang="sk-SK" sz="1800" dirty="0" smtClean="0"/>
              <a:t>(</a:t>
            </a:r>
            <a:r>
              <a:rPr lang="sk-SK" sz="1800" dirty="0" err="1" smtClean="0"/>
              <a:t>virginal</a:t>
            </a:r>
            <a:r>
              <a:rPr lang="sk-SK" sz="1800" dirty="0" smtClean="0"/>
              <a:t>, </a:t>
            </a:r>
            <a:r>
              <a:rPr lang="sk-SK" sz="1800" dirty="0" err="1" smtClean="0"/>
              <a:t>harpsichord</a:t>
            </a:r>
            <a:r>
              <a:rPr lang="sk-SK" sz="1800" dirty="0" smtClean="0"/>
              <a:t>, </a:t>
            </a:r>
            <a:r>
              <a:rPr lang="sk-SK" sz="1800" dirty="0" err="1" smtClean="0"/>
              <a:t>clavecin</a:t>
            </a:r>
            <a:r>
              <a:rPr lang="sk-SK" sz="1800" dirty="0" smtClean="0"/>
              <a:t>)</a:t>
            </a:r>
            <a:endParaRPr lang="sk-SK" sz="1800" dirty="0"/>
          </a:p>
        </p:txBody>
      </p:sp>
      <p:pic>
        <p:nvPicPr>
          <p:cNvPr id="5" name="Zástupný symbol obsahu 4" descr="Donzelague-Clavecin-_1716_-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90387" y="1524000"/>
            <a:ext cx="3630525" cy="4664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Georg</a:t>
            </a:r>
            <a:r>
              <a:rPr lang="sk-SK" dirty="0" smtClean="0"/>
              <a:t> Fridrich </a:t>
            </a:r>
            <a:r>
              <a:rPr lang="sk-SK" dirty="0" err="1" smtClean="0"/>
              <a:t>Händel</a:t>
            </a:r>
            <a:endParaRPr lang="sk-SK" dirty="0"/>
          </a:p>
        </p:txBody>
      </p:sp>
      <p:pic>
        <p:nvPicPr>
          <p:cNvPr id="5" name="Zástupný symbol obsahu 4" descr="Haendel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71670" y="1571611"/>
            <a:ext cx="2428892" cy="3041395"/>
          </a:xfrm>
        </p:spPr>
      </p:pic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/>
              <a:t>Mesiáš  (oratórium)</a:t>
            </a:r>
          </a:p>
          <a:p>
            <a:pPr lvl="1"/>
            <a:r>
              <a:rPr lang="sk-SK" dirty="0" smtClean="0"/>
              <a:t>časť </a:t>
            </a:r>
            <a:r>
              <a:rPr lang="sk-SK" dirty="0" err="1" smtClean="0">
                <a:hlinkClick r:id="rId3"/>
              </a:rPr>
              <a:t>Halleluja</a:t>
            </a:r>
            <a:endParaRPr lang="sk-SK" dirty="0" smtClean="0"/>
          </a:p>
          <a:p>
            <a:pPr lvl="1"/>
            <a:endParaRPr lang="sk-SK" dirty="0" smtClean="0"/>
          </a:p>
          <a:p>
            <a:r>
              <a:rPr lang="sk-SK" dirty="0" smtClean="0"/>
              <a:t>Judáš </a:t>
            </a:r>
            <a:r>
              <a:rPr lang="sk-SK" dirty="0" err="1" smtClean="0"/>
              <a:t>Makabejský</a:t>
            </a:r>
            <a:r>
              <a:rPr lang="sk-SK" dirty="0" smtClean="0"/>
              <a:t> (oratórium)</a:t>
            </a:r>
          </a:p>
          <a:p>
            <a:pPr lvl="1"/>
            <a:r>
              <a:rPr lang="sk-SK" dirty="0" smtClean="0"/>
              <a:t>časť </a:t>
            </a:r>
            <a:r>
              <a:rPr lang="sk-SK" dirty="0" smtClean="0">
                <a:hlinkClick r:id="rId4"/>
              </a:rPr>
              <a:t>Pochod víťazov</a:t>
            </a:r>
            <a:endParaRPr lang="sk-SK" dirty="0" smtClean="0"/>
          </a:p>
          <a:p>
            <a:pPr lvl="1"/>
            <a:endParaRPr lang="sk-SK" dirty="0" smtClean="0"/>
          </a:p>
          <a:p>
            <a:r>
              <a:rPr lang="sk-SK" dirty="0" smtClean="0"/>
              <a:t>Vodná hudba</a:t>
            </a:r>
          </a:p>
          <a:p>
            <a:pPr lvl="1"/>
            <a:r>
              <a:rPr lang="sk-SK" dirty="0" smtClean="0"/>
              <a:t>časť </a:t>
            </a:r>
            <a:r>
              <a:rPr lang="sk-SK" dirty="0" err="1" smtClean="0">
                <a:hlinkClick r:id="rId5"/>
              </a:rPr>
              <a:t>Air</a:t>
            </a:r>
            <a:r>
              <a:rPr lang="sk-SK" dirty="0" smtClean="0"/>
              <a:t> (</a:t>
            </a:r>
            <a:r>
              <a:rPr lang="sk-SK" dirty="0" err="1" smtClean="0"/>
              <a:t>er</a:t>
            </a:r>
            <a:r>
              <a:rPr lang="sk-SK" dirty="0" smtClean="0"/>
              <a:t>)</a:t>
            </a:r>
          </a:p>
          <a:p>
            <a:pPr lvl="1"/>
            <a:r>
              <a:rPr lang="sk-SK" dirty="0" smtClean="0"/>
              <a:t>časť </a:t>
            </a:r>
            <a:r>
              <a:rPr lang="sk-SK" dirty="0" err="1" smtClean="0">
                <a:hlinkClick r:id="rId6"/>
              </a:rPr>
              <a:t>Bourrée</a:t>
            </a:r>
            <a:r>
              <a:rPr lang="sk-SK" dirty="0" smtClean="0"/>
              <a:t> (francúzsky tanec)</a:t>
            </a:r>
            <a:endParaRPr lang="sk-SK" dirty="0" smtClean="0"/>
          </a:p>
        </p:txBody>
      </p:sp>
      <p:sp>
        <p:nvSpPr>
          <p:cNvPr id="6" name="BlokTextu 5"/>
          <p:cNvSpPr txBox="1"/>
          <p:nvPr/>
        </p:nvSpPr>
        <p:spPr>
          <a:xfrm>
            <a:off x="1571604" y="4857760"/>
            <a:ext cx="3864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dirty="0" smtClean="0"/>
              <a:t> písal najcitovejšie skladby baroka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Sebastian</a:t>
            </a:r>
            <a:r>
              <a:rPr lang="sk-SK" dirty="0" smtClean="0"/>
              <a:t> Bach</a:t>
            </a:r>
            <a:endParaRPr lang="sk-SK" dirty="0"/>
          </a:p>
        </p:txBody>
      </p:sp>
      <p:pic>
        <p:nvPicPr>
          <p:cNvPr id="5" name="Zástupný symbol obsahu 4" descr="Baroková kultúra_html_1bf7e7eb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57356" y="1285860"/>
            <a:ext cx="2643206" cy="3254919"/>
          </a:xfrm>
        </p:spPr>
      </p:pic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929190" y="1357298"/>
            <a:ext cx="4004498" cy="5286412"/>
          </a:xfrm>
        </p:spPr>
        <p:txBody>
          <a:bodyPr>
            <a:normAutofit fontScale="92500" lnSpcReduction="20000"/>
          </a:bodyPr>
          <a:lstStyle/>
          <a:p>
            <a:r>
              <a:rPr lang="sk-SK" dirty="0" smtClean="0">
                <a:hlinkClick r:id="rId3"/>
              </a:rPr>
              <a:t>Toccata a fúga d mol</a:t>
            </a:r>
            <a:endParaRPr lang="sk-SK" dirty="0" smtClean="0"/>
          </a:p>
          <a:p>
            <a:pPr lvl="1"/>
            <a:r>
              <a:rPr lang="sk-SK" dirty="0" smtClean="0"/>
              <a:t>jedna z najpôsobivejších skladieb baroka</a:t>
            </a:r>
          </a:p>
          <a:p>
            <a:pPr lvl="1"/>
            <a:r>
              <a:rPr lang="sk-SK" dirty="0" smtClean="0"/>
              <a:t>obľúbená skladba aj v súčasnosti:</a:t>
            </a:r>
          </a:p>
          <a:p>
            <a:pPr lvl="2"/>
            <a:r>
              <a:rPr lang="sk-SK" dirty="0" err="1" smtClean="0">
                <a:hlinkClick r:id="rId4"/>
              </a:rPr>
              <a:t>Vanesa</a:t>
            </a:r>
            <a:r>
              <a:rPr lang="sk-SK" dirty="0" smtClean="0">
                <a:hlinkClick r:id="rId4"/>
              </a:rPr>
              <a:t> </a:t>
            </a:r>
            <a:r>
              <a:rPr lang="sk-SK" dirty="0" err="1" smtClean="0">
                <a:hlinkClick r:id="rId4"/>
              </a:rPr>
              <a:t>Mae</a:t>
            </a:r>
            <a:endParaRPr lang="sk-SK" dirty="0" smtClean="0"/>
          </a:p>
          <a:p>
            <a:pPr lvl="2"/>
            <a:r>
              <a:rPr lang="sk-SK" dirty="0" smtClean="0">
                <a:hlinkClick r:id="rId5"/>
              </a:rPr>
              <a:t>Marián Varga</a:t>
            </a:r>
            <a:endParaRPr lang="sk-SK" dirty="0" smtClean="0"/>
          </a:p>
          <a:p>
            <a:pPr lvl="2"/>
            <a:r>
              <a:rPr lang="sk-SK" dirty="0" smtClean="0"/>
              <a:t>rozprávka </a:t>
            </a:r>
            <a:r>
              <a:rPr lang="sk-SK" dirty="0" err="1" smtClean="0">
                <a:hlinkClick r:id="rId6"/>
              </a:rPr>
              <a:t>Príšerákovci</a:t>
            </a:r>
            <a:endParaRPr lang="sk-SK" dirty="0" smtClean="0"/>
          </a:p>
          <a:p>
            <a:pPr lvl="1"/>
            <a:r>
              <a:rPr lang="sk-SK" sz="1800" dirty="0" err="1" smtClean="0"/>
              <a:t>tokata</a:t>
            </a:r>
            <a:r>
              <a:rPr lang="sk-SK" sz="1800" dirty="0" smtClean="0"/>
              <a:t> je rýchlymi behmi a ozdobami okrášlený úvod k fúge</a:t>
            </a:r>
          </a:p>
          <a:p>
            <a:r>
              <a:rPr lang="sk-SK" sz="2200" dirty="0" err="1" smtClean="0"/>
              <a:t>Mer</a:t>
            </a:r>
            <a:r>
              <a:rPr lang="sk-SK" sz="2200" dirty="0" smtClean="0"/>
              <a:t> </a:t>
            </a:r>
            <a:r>
              <a:rPr lang="sk-SK" sz="2200" dirty="0" err="1" smtClean="0"/>
              <a:t>Hahn</a:t>
            </a:r>
            <a:r>
              <a:rPr lang="sk-SK" sz="2200" dirty="0" smtClean="0"/>
              <a:t> en </a:t>
            </a:r>
            <a:r>
              <a:rPr lang="sk-SK" sz="2200" dirty="0" err="1" smtClean="0"/>
              <a:t>Neue</a:t>
            </a:r>
            <a:r>
              <a:rPr lang="sk-SK" sz="2200" dirty="0" smtClean="0"/>
              <a:t> (</a:t>
            </a:r>
            <a:r>
              <a:rPr lang="sk-SK" sz="2200" dirty="0" smtClean="0">
                <a:hlinkClick r:id="rId7"/>
              </a:rPr>
              <a:t>Sedliacka</a:t>
            </a:r>
            <a:r>
              <a:rPr lang="sk-SK" sz="2200" dirty="0" smtClean="0"/>
              <a:t>)</a:t>
            </a:r>
          </a:p>
          <a:p>
            <a:r>
              <a:rPr lang="sk-SK" sz="2200" dirty="0" smtClean="0">
                <a:hlinkClick r:id="rId8"/>
              </a:rPr>
              <a:t>Prelúdium </a:t>
            </a:r>
            <a:r>
              <a:rPr lang="sk-SK" sz="2200" dirty="0" err="1" smtClean="0">
                <a:hlinkClick r:id="rId8"/>
              </a:rPr>
              <a:t>C-dur</a:t>
            </a:r>
            <a:endParaRPr lang="sk-SK" sz="2200" dirty="0" smtClean="0"/>
          </a:p>
          <a:p>
            <a:pPr lvl="1"/>
            <a:r>
              <a:rPr lang="sk-SK" sz="1800" dirty="0" err="1" smtClean="0"/>
              <a:t>Charles</a:t>
            </a:r>
            <a:r>
              <a:rPr lang="sk-SK" sz="1800" dirty="0" smtClean="0"/>
              <a:t> </a:t>
            </a:r>
            <a:r>
              <a:rPr lang="sk-SK" sz="1800" dirty="0" err="1" smtClean="0"/>
              <a:t>Gounod</a:t>
            </a:r>
            <a:r>
              <a:rPr lang="sk-SK" sz="1800" dirty="0" smtClean="0"/>
              <a:t> z neho vytvoril slávnu </a:t>
            </a:r>
            <a:r>
              <a:rPr lang="sk-SK" sz="1800" dirty="0" err="1" smtClean="0">
                <a:hlinkClick r:id="rId9"/>
              </a:rPr>
              <a:t>Ave</a:t>
            </a:r>
            <a:r>
              <a:rPr lang="sk-SK" sz="1800" dirty="0" smtClean="0">
                <a:hlinkClick r:id="rId9"/>
              </a:rPr>
              <a:t> </a:t>
            </a:r>
            <a:r>
              <a:rPr lang="sk-SK" sz="1800" dirty="0" err="1" smtClean="0">
                <a:hlinkClick r:id="rId9"/>
              </a:rPr>
              <a:t>Mariu</a:t>
            </a:r>
            <a:endParaRPr lang="sk-SK" sz="1800" dirty="0" smtClean="0"/>
          </a:p>
          <a:p>
            <a:pPr lvl="1"/>
            <a:r>
              <a:rPr lang="sk-SK" sz="1800" dirty="0" err="1" smtClean="0">
                <a:hlinkClick r:id="rId10"/>
              </a:rPr>
              <a:t>Bobby</a:t>
            </a:r>
            <a:r>
              <a:rPr lang="sk-SK" sz="1800" dirty="0" smtClean="0">
                <a:hlinkClick r:id="rId10"/>
              </a:rPr>
              <a:t> </a:t>
            </a:r>
            <a:r>
              <a:rPr lang="sk-SK" sz="1800" dirty="0" err="1" smtClean="0">
                <a:hlinkClick r:id="rId10"/>
              </a:rPr>
              <a:t>McFerrin</a:t>
            </a:r>
            <a:r>
              <a:rPr lang="sk-SK" sz="1800" dirty="0" smtClean="0">
                <a:hlinkClick r:id="rId10"/>
              </a:rPr>
              <a:t> </a:t>
            </a:r>
            <a:r>
              <a:rPr lang="sk-SK" sz="1800" dirty="0" smtClean="0"/>
              <a:t>– spieva </a:t>
            </a:r>
            <a:r>
              <a:rPr lang="sk-SK" sz="1800" dirty="0" err="1" smtClean="0"/>
              <a:t>Bachov</a:t>
            </a:r>
            <a:r>
              <a:rPr lang="sk-SK" sz="1800" dirty="0" smtClean="0"/>
              <a:t> part a obecenstvo </a:t>
            </a:r>
            <a:r>
              <a:rPr lang="sk-SK" sz="1800" dirty="0" err="1" smtClean="0"/>
              <a:t>Ave</a:t>
            </a:r>
            <a:r>
              <a:rPr lang="sk-SK" sz="1800" dirty="0" smtClean="0"/>
              <a:t> </a:t>
            </a:r>
            <a:r>
              <a:rPr lang="sk-SK" sz="1800" dirty="0" err="1" smtClean="0"/>
              <a:t>Mariu</a:t>
            </a:r>
            <a:endParaRPr lang="sk-SK" sz="1800" dirty="0" smtClean="0"/>
          </a:p>
          <a:p>
            <a:pPr lvl="1"/>
            <a:r>
              <a:rPr lang="sk-SK" dirty="0" smtClean="0"/>
              <a:t>znie tiež vo filme </a:t>
            </a:r>
            <a:r>
              <a:rPr lang="sk-SK" dirty="0" err="1" smtClean="0">
                <a:hlinkClick r:id="rId11"/>
              </a:rPr>
              <a:t>Hitman</a:t>
            </a:r>
            <a:endParaRPr lang="sk-SK" dirty="0" smtClean="0"/>
          </a:p>
          <a:p>
            <a:pPr lvl="1">
              <a:buNone/>
            </a:pPr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1643042" y="4786322"/>
            <a:ext cx="314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dirty="0" smtClean="0"/>
              <a:t> zložil 452 </a:t>
            </a:r>
          </a:p>
          <a:p>
            <a:r>
              <a:rPr lang="sk-SK" dirty="0" err="1" smtClean="0"/>
              <a:t>vokálno</a:t>
            </a:r>
            <a:r>
              <a:rPr lang="sk-SK" dirty="0" smtClean="0"/>
              <a:t> – inštrumentálnych diel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Antonio</a:t>
            </a:r>
            <a:r>
              <a:rPr lang="sk-SK" dirty="0" smtClean="0"/>
              <a:t> </a:t>
            </a:r>
            <a:r>
              <a:rPr lang="sk-SK" dirty="0" err="1" smtClean="0"/>
              <a:t>Vivaldi</a:t>
            </a:r>
            <a:endParaRPr lang="sk-SK" dirty="0"/>
          </a:p>
        </p:txBody>
      </p:sp>
      <p:pic>
        <p:nvPicPr>
          <p:cNvPr id="5" name="Zástupný symbol obsahu 4" descr="Vivaldi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00232" y="1714488"/>
            <a:ext cx="2372092" cy="2835728"/>
          </a:xfrm>
        </p:spPr>
      </p:pic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5119710"/>
          </a:xfrm>
        </p:spPr>
        <p:txBody>
          <a:bodyPr>
            <a:normAutofit lnSpcReduction="10000"/>
          </a:bodyPr>
          <a:lstStyle/>
          <a:p>
            <a:r>
              <a:rPr lang="sk-SK" dirty="0" smtClean="0"/>
              <a:t>Štyri ročné obdobia</a:t>
            </a:r>
          </a:p>
          <a:p>
            <a:pPr lvl="1"/>
            <a:r>
              <a:rPr lang="sk-SK" dirty="0" smtClean="0"/>
              <a:t>časť Zima </a:t>
            </a:r>
          </a:p>
          <a:p>
            <a:pPr lvl="2"/>
            <a:r>
              <a:rPr lang="sk-SK" dirty="0" smtClean="0"/>
              <a:t> </a:t>
            </a:r>
            <a:r>
              <a:rPr lang="sk-SK" dirty="0" smtClean="0">
                <a:hlinkClick r:id="rId3"/>
              </a:rPr>
              <a:t>Allegro non </a:t>
            </a:r>
            <a:r>
              <a:rPr lang="sk-SK" dirty="0" err="1" smtClean="0">
                <a:hlinkClick r:id="rId3"/>
              </a:rPr>
              <a:t>molto</a:t>
            </a:r>
            <a:r>
              <a:rPr lang="sk-SK" dirty="0" smtClean="0">
                <a:hlinkClick r:id="rId3"/>
              </a:rPr>
              <a:t> </a:t>
            </a:r>
            <a:r>
              <a:rPr lang="sk-SK" dirty="0" smtClean="0"/>
              <a:t>(nie veľmi rýchlo)</a:t>
            </a:r>
          </a:p>
          <a:p>
            <a:pPr lvl="2"/>
            <a:r>
              <a:rPr lang="sk-SK" dirty="0" smtClean="0">
                <a:hlinkClick r:id="rId4"/>
              </a:rPr>
              <a:t>Largo</a:t>
            </a:r>
            <a:r>
              <a:rPr lang="sk-SK" dirty="0" smtClean="0"/>
              <a:t> (široko)</a:t>
            </a:r>
          </a:p>
          <a:p>
            <a:pPr lvl="2"/>
            <a:r>
              <a:rPr lang="sk-SK" dirty="0" smtClean="0">
                <a:hlinkClick r:id="rId5"/>
              </a:rPr>
              <a:t>Allegro</a:t>
            </a:r>
            <a:r>
              <a:rPr lang="sk-SK" dirty="0" smtClean="0"/>
              <a:t> (rýchlo)</a:t>
            </a:r>
          </a:p>
          <a:p>
            <a:pPr lvl="2"/>
            <a:endParaRPr lang="sk-SK" dirty="0" smtClean="0"/>
          </a:p>
          <a:p>
            <a:pPr lvl="2"/>
            <a:r>
              <a:rPr lang="sk-SK" dirty="0" err="1" smtClean="0">
                <a:hlinkClick r:id="rId6"/>
              </a:rPr>
              <a:t>Storm</a:t>
            </a:r>
            <a:endParaRPr lang="sk-SK" dirty="0" smtClean="0"/>
          </a:p>
          <a:p>
            <a:pPr lvl="1"/>
            <a:r>
              <a:rPr lang="sk-SK" dirty="0" smtClean="0"/>
              <a:t>Súčasní umelci radi prezentujú jeho husľové skladby</a:t>
            </a:r>
          </a:p>
          <a:p>
            <a:pPr lvl="2"/>
            <a:r>
              <a:rPr lang="sk-SK" dirty="0" err="1" smtClean="0">
                <a:hlinkClick r:id="rId7"/>
              </a:rPr>
              <a:t>David</a:t>
            </a:r>
            <a:r>
              <a:rPr lang="sk-SK" dirty="0" smtClean="0">
                <a:hlinkClick r:id="rId7"/>
              </a:rPr>
              <a:t> </a:t>
            </a:r>
            <a:r>
              <a:rPr lang="sk-SK" dirty="0" err="1" smtClean="0">
                <a:hlinkClick r:id="rId7"/>
              </a:rPr>
              <a:t>Garrett</a:t>
            </a:r>
            <a:r>
              <a:rPr lang="sk-SK" dirty="0" smtClean="0">
                <a:hlinkClick r:id="rId7"/>
              </a:rPr>
              <a:t> </a:t>
            </a:r>
            <a:r>
              <a:rPr lang="sk-SK" dirty="0" smtClean="0"/>
              <a:t>– </a:t>
            </a:r>
            <a:r>
              <a:rPr lang="sk-SK" dirty="0" err="1" smtClean="0"/>
              <a:t>Storm</a:t>
            </a:r>
            <a:endParaRPr lang="sk-SK" dirty="0" smtClean="0"/>
          </a:p>
          <a:p>
            <a:pPr lvl="2"/>
            <a:r>
              <a:rPr lang="sk-SK" dirty="0" err="1" smtClean="0">
                <a:hlinkClick r:id="rId8"/>
              </a:rPr>
              <a:t>Vanesa</a:t>
            </a:r>
            <a:r>
              <a:rPr lang="sk-SK" dirty="0" smtClean="0">
                <a:hlinkClick r:id="rId8"/>
              </a:rPr>
              <a:t> </a:t>
            </a:r>
            <a:r>
              <a:rPr lang="sk-SK" dirty="0" err="1" smtClean="0">
                <a:hlinkClick r:id="rId8"/>
              </a:rPr>
              <a:t>Mae</a:t>
            </a:r>
            <a:r>
              <a:rPr lang="sk-SK" dirty="0" smtClean="0">
                <a:hlinkClick r:id="rId8"/>
              </a:rPr>
              <a:t> </a:t>
            </a:r>
            <a:r>
              <a:rPr lang="sk-SK" dirty="0" smtClean="0"/>
              <a:t>– </a:t>
            </a:r>
            <a:r>
              <a:rPr lang="sk-SK" dirty="0" err="1" smtClean="0"/>
              <a:t>Storm</a:t>
            </a:r>
            <a:endParaRPr lang="sk-SK" dirty="0" smtClean="0"/>
          </a:p>
          <a:p>
            <a:pPr lvl="2"/>
            <a:r>
              <a:rPr lang="sk-SK" dirty="0" err="1" smtClean="0">
                <a:hlinkClick r:id="rId9"/>
              </a:rPr>
              <a:t>Marco</a:t>
            </a:r>
            <a:r>
              <a:rPr lang="sk-SK" dirty="0" smtClean="0">
                <a:hlinkClick r:id="rId9"/>
              </a:rPr>
              <a:t> </a:t>
            </a:r>
            <a:r>
              <a:rPr lang="sk-SK" dirty="0" err="1" smtClean="0">
                <a:hlinkClick r:id="rId9"/>
              </a:rPr>
              <a:t>Rajt</a:t>
            </a:r>
            <a:r>
              <a:rPr lang="sk-SK" dirty="0" smtClean="0">
                <a:hlinkClick r:id="rId9"/>
              </a:rPr>
              <a:t> </a:t>
            </a:r>
            <a:r>
              <a:rPr lang="sk-SK" dirty="0" smtClean="0"/>
              <a:t>- </a:t>
            </a:r>
            <a:r>
              <a:rPr lang="sk-SK" dirty="0" err="1" smtClean="0"/>
              <a:t>Storm</a:t>
            </a:r>
            <a:endParaRPr lang="sk-SK" dirty="0" smtClean="0"/>
          </a:p>
          <a:p>
            <a:pPr lvl="2"/>
            <a:endParaRPr lang="sk-SK" dirty="0" smtClean="0"/>
          </a:p>
          <a:p>
            <a:pPr lvl="1"/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Baroková hudba na Slovensku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k-SK" dirty="0" smtClean="0"/>
              <a:t>niektoré piesne 17.stor.očia zaznievajú v kostoloch dodnes</a:t>
            </a:r>
          </a:p>
          <a:p>
            <a:r>
              <a:rPr lang="sk-SK" dirty="0" smtClean="0"/>
              <a:t>začiatkom 18. storočia vzrástol význam katolíckej hudby (pestovanej v kláštoroch)</a:t>
            </a:r>
            <a:endParaRPr lang="sk-SK" dirty="0"/>
          </a:p>
        </p:txBody>
      </p:sp>
      <p:pic>
        <p:nvPicPr>
          <p:cNvPr id="5" name="Zástupný symbol obsahu 4" descr="veľký organ Kežmarok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17838" y="1524001"/>
            <a:ext cx="3136654" cy="4333892"/>
          </a:xfrm>
        </p:spPr>
      </p:pic>
      <p:sp>
        <p:nvSpPr>
          <p:cNvPr id="6" name="BlokTextu 5"/>
          <p:cNvSpPr txBox="1"/>
          <p:nvPr/>
        </p:nvSpPr>
        <p:spPr>
          <a:xfrm>
            <a:off x="5643570" y="5857892"/>
            <a:ext cx="290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Historický organ (Kežmarok)</a:t>
            </a:r>
            <a:endParaRPr lang="sk-SK" dirty="0"/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novrat">
  <a:themeElements>
    <a:clrScheme name="Sl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l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l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lnovrat">
  <a:themeElements>
    <a:clrScheme name="Sl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l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l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</TotalTime>
  <Words>328</Words>
  <Application>Microsoft Office PowerPoint</Application>
  <PresentationFormat>Prezentácia na obrazovke (4:3)</PresentationFormat>
  <Paragraphs>91</Paragraphs>
  <Slides>12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3</vt:i4>
      </vt:variant>
      <vt:variant>
        <vt:lpstr>Nadpisy snímok</vt:lpstr>
      </vt:variant>
      <vt:variant>
        <vt:i4>12</vt:i4>
      </vt:variant>
    </vt:vector>
  </HeadingPairs>
  <TitlesOfParts>
    <vt:vector size="15" baseType="lpstr">
      <vt:lpstr>Motív Office</vt:lpstr>
      <vt:lpstr>Slnovrat</vt:lpstr>
      <vt:lpstr>1_Slnovrat</vt:lpstr>
      <vt:lpstr>BAROK 1600 - 1750</vt:lpstr>
      <vt:lpstr>Hlavné myšlienky baroka</vt:lpstr>
      <vt:lpstr>Barokové umenie</vt:lpstr>
      <vt:lpstr>Baroková hudba</vt:lpstr>
      <vt:lpstr>Baroková hudba</vt:lpstr>
      <vt:lpstr>Georg Fridrich Händel</vt:lpstr>
      <vt:lpstr>Sebastian Bach</vt:lpstr>
      <vt:lpstr>Antonio Vivaldi</vt:lpstr>
      <vt:lpstr>Baroková hudba na Slovensku</vt:lpstr>
      <vt:lpstr>Juraj Zrunek a Paulín Bajan</vt:lpstr>
      <vt:lpstr>Samuel Capricornus</vt:lpstr>
      <vt:lpstr>Zbojnícke piesne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Petka</dc:creator>
  <cp:lastModifiedBy>Petka</cp:lastModifiedBy>
  <cp:revision>22</cp:revision>
  <dcterms:created xsi:type="dcterms:W3CDTF">2018-11-04T18:55:48Z</dcterms:created>
  <dcterms:modified xsi:type="dcterms:W3CDTF">2018-11-04T21:26:38Z</dcterms:modified>
</cp:coreProperties>
</file>